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2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698988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698988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9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743134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9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3" y="155448"/>
            <a:ext cx="2525151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9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1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1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8" y="6377460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2" y="1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2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90D6083-54CF-4FC6-9137-860049247D4D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8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32C2551-E365-49BE-9BD7-630C6547DFD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самых невероятных теорий происхождения человека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8224" y="5229200"/>
            <a:ext cx="2390800" cy="149961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Пятина А. 11 «А»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Место на горе Арарат, где предположительно находился ковчег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001000" cy="58753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1. Виконт Джеймс Брюс - Ноев </a:t>
            </a:r>
            <a:r>
              <a:rPr lang="ru-RU" b="0" dirty="0" smtClean="0"/>
              <a:t>ковчег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/>
              <a:t>2. </a:t>
            </a:r>
            <a:r>
              <a:rPr lang="ru-RU" b="0" dirty="0" err="1" smtClean="0"/>
              <a:t>Ульф</a:t>
            </a:r>
            <a:r>
              <a:rPr lang="ru-RU" b="0" dirty="0" smtClean="0"/>
              <a:t> </a:t>
            </a:r>
            <a:r>
              <a:rPr lang="ru-RU" b="0" dirty="0" err="1" smtClean="0"/>
              <a:t>Эрлингссон</a:t>
            </a:r>
            <a:r>
              <a:rPr lang="ru-RU" b="0" dirty="0" smtClean="0"/>
              <a:t> – Атлантида</a:t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Ульф Эрлингссон: Ирландия = Атланти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8001000" cy="4000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3. </a:t>
            </a:r>
            <a:r>
              <a:rPr lang="ru-RU" b="0" dirty="0" err="1" smtClean="0"/>
              <a:t>Иман</a:t>
            </a:r>
            <a:r>
              <a:rPr lang="ru-RU" b="0" dirty="0" smtClean="0"/>
              <a:t> </a:t>
            </a:r>
            <a:r>
              <a:rPr lang="ru-RU" b="0" dirty="0" err="1" smtClean="0"/>
              <a:t>Якоб</a:t>
            </a:r>
            <a:r>
              <a:rPr lang="ru-RU" b="0" dirty="0" smtClean="0"/>
              <a:t> </a:t>
            </a:r>
            <a:r>
              <a:rPr lang="ru-RU" b="0" dirty="0" err="1" smtClean="0"/>
              <a:t>Вилкинс</a:t>
            </a:r>
            <a:r>
              <a:rPr lang="ru-RU" b="0" dirty="0" smtClean="0"/>
              <a:t> - Троя</a:t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Иман Якоб Вилкинс: Троя в Англ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8001000" cy="5326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Царство Небесное по Родни Клаффу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36436"/>
            <a:ext cx="7856984" cy="52192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4. Родни </a:t>
            </a:r>
            <a:r>
              <a:rPr lang="ru-RU" dirty="0" err="1" smtClean="0"/>
              <a:t>Клафф</a:t>
            </a:r>
            <a:r>
              <a:rPr lang="ru-RU" dirty="0" smtClean="0"/>
              <a:t> - Царство </a:t>
            </a:r>
            <a:r>
              <a:rPr lang="ru-RU" dirty="0" smtClean="0"/>
              <a:t>Небесное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Происхождение человечества по Джину Мэтлоку.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001000" cy="53149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5. Джин </a:t>
            </a:r>
            <a:r>
              <a:rPr lang="ru-RU" b="0" dirty="0" err="1" smtClean="0"/>
              <a:t>Мэтлок</a:t>
            </a:r>
            <a:r>
              <a:rPr lang="ru-RU" b="0" dirty="0" smtClean="0"/>
              <a:t> - Происхождение </a:t>
            </a:r>
            <a:r>
              <a:rPr lang="ru-RU" b="0" dirty="0" smtClean="0"/>
              <a:t>человечества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6. </a:t>
            </a:r>
            <a:r>
              <a:rPr lang="ru-RU" b="0" dirty="0" err="1" smtClean="0"/>
              <a:t>Брайен</a:t>
            </a:r>
            <a:r>
              <a:rPr lang="ru-RU" b="0" dirty="0" smtClean="0"/>
              <a:t> </a:t>
            </a:r>
            <a:r>
              <a:rPr lang="ru-RU" b="0" dirty="0" err="1" smtClean="0"/>
              <a:t>Фёрстер</a:t>
            </a:r>
            <a:r>
              <a:rPr lang="ru-RU" b="0" dirty="0" smtClean="0"/>
              <a:t> - черепа </a:t>
            </a:r>
            <a:r>
              <a:rPr lang="ru-RU" b="0" dirty="0" err="1" smtClean="0"/>
              <a:t>Паракаса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Черепа Паракас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001000" cy="4994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7. Джон Бранденбург и ядерный удар по </a:t>
            </a:r>
            <a:r>
              <a:rPr lang="ru-RU" dirty="0" smtClean="0"/>
              <a:t>Марсу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Ядерный удар по Марсу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8001000" cy="4843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8. Уве </a:t>
            </a:r>
            <a:r>
              <a:rPr lang="ru-RU" b="0" dirty="0" err="1" smtClean="0"/>
              <a:t>Топпер</a:t>
            </a:r>
            <a:r>
              <a:rPr lang="ru-RU" b="0" dirty="0" smtClean="0"/>
              <a:t> - Теория об </a:t>
            </a:r>
            <a:r>
              <a:rPr lang="ru-RU" b="0" dirty="0" smtClean="0"/>
              <a:t>истории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Теория об истори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8001000" cy="4594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869968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9. Джозеф Смит - семитское происхождение коренных </a:t>
            </a:r>
            <a:r>
              <a:rPr lang="ru-RU" b="0" dirty="0" smtClean="0"/>
              <a:t>американцев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Семитское происхождение коренных американце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43049"/>
            <a:ext cx="8001000" cy="5314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10. </a:t>
            </a:r>
            <a:r>
              <a:rPr lang="ru-RU" b="0" dirty="0" err="1" smtClean="0"/>
              <a:t>Семир</a:t>
            </a:r>
            <a:r>
              <a:rPr lang="ru-RU" b="0" dirty="0" smtClean="0"/>
              <a:t> </a:t>
            </a:r>
            <a:r>
              <a:rPr lang="ru-RU" b="0" dirty="0" err="1" smtClean="0"/>
              <a:t>Османагич</a:t>
            </a:r>
            <a:r>
              <a:rPr lang="ru-RU" b="0" dirty="0" smtClean="0"/>
              <a:t> - Боснийские </a:t>
            </a:r>
            <a:r>
              <a:rPr lang="ru-RU" b="0" dirty="0" smtClean="0"/>
              <a:t>пирамиды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Боснийские пирамид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7223125" cy="4800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24</TotalTime>
  <Words>92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Модульная</vt:lpstr>
      <vt:lpstr>10 самых невероятных теорий происхождения человека</vt:lpstr>
      <vt:lpstr>1. Виконт Джеймс Брюс - Ноев ковчег</vt:lpstr>
      <vt:lpstr>2. Ульф Эрлингссон – Атлантида </vt:lpstr>
      <vt:lpstr>3. Иман Якоб Вилкинс - Троя </vt:lpstr>
      <vt:lpstr>4. Родни Клафф - Царство Небесное</vt:lpstr>
      <vt:lpstr>5. Джин Мэтлок - Происхождение человечества</vt:lpstr>
      <vt:lpstr>6. Брайен Фёрстер - черепа Паракаса</vt:lpstr>
      <vt:lpstr>7. Джон Бранденбург и ядерный удар по Марсу</vt:lpstr>
      <vt:lpstr>8. Уве Топпер - Теория об истории</vt:lpstr>
      <vt:lpstr>9. Джозеф Смит - семитское происхождение коренных американцев</vt:lpstr>
      <vt:lpstr>10. Семир Османагич - Боснийские пирамиды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самых невероятных теорий происхождения человека</dc:title>
  <dc:creator>Аня</dc:creator>
  <cp:lastModifiedBy>Аня</cp:lastModifiedBy>
  <cp:revision>3</cp:revision>
  <dcterms:created xsi:type="dcterms:W3CDTF">2017-01-27T20:40:40Z</dcterms:created>
  <dcterms:modified xsi:type="dcterms:W3CDTF">2017-01-27T21:05:39Z</dcterms:modified>
</cp:coreProperties>
</file>